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9" autoAdjust="0"/>
    <p:restoredTop sz="94660"/>
  </p:normalViewPr>
  <p:slideViewPr>
    <p:cSldViewPr snapToGrid="0">
      <p:cViewPr varScale="1">
        <p:scale>
          <a:sx n="41" d="100"/>
          <a:sy n="41" d="100"/>
        </p:scale>
        <p:origin x="-120" y="-6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12/15/2015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dvardmunch.org/the-scream.j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Journal</a:t>
            </a:r>
            <a:endParaRPr lang="en-US" dirty="0"/>
          </a:p>
        </p:txBody>
      </p:sp>
      <p:sp>
        <p:nvSpPr>
          <p:cNvPr id="3" name="Subtitle 2"/>
          <p:cNvSpPr>
            <a:spLocks noGrp="1"/>
          </p:cNvSpPr>
          <p:nvPr>
            <p:ph type="subTitle" idx="1"/>
          </p:nvPr>
        </p:nvSpPr>
        <p:spPr/>
        <p:txBody>
          <a:bodyPr/>
          <a:lstStyle/>
          <a:p>
            <a:r>
              <a:rPr lang="en-US" dirty="0" smtClean="0"/>
              <a:t>GRADE SEVEN</a:t>
            </a:r>
            <a:endParaRPr lang="en-US" dirty="0"/>
          </a:p>
        </p:txBody>
      </p:sp>
    </p:spTree>
    <p:extLst>
      <p:ext uri="{BB962C8B-B14F-4D97-AF65-F5344CB8AC3E}">
        <p14:creationId xmlns:p14="http://schemas.microsoft.com/office/powerpoint/2010/main" xmlns="" val="307637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a:t>
            </a:r>
            <a:r>
              <a:rPr lang="en-US" smtClean="0"/>
              <a:t># </a:t>
            </a:r>
            <a:r>
              <a:rPr lang="en-US" smtClean="0"/>
              <a:t>9</a:t>
            </a:r>
            <a:r>
              <a:rPr lang="en-US" dirty="0" smtClean="0"/>
              <a:t/>
            </a:r>
            <a:br>
              <a:rPr lang="en-US" dirty="0" smtClean="0"/>
            </a:br>
            <a:r>
              <a:rPr lang="en-US" dirty="0" smtClean="0"/>
              <a:t>Underground to Canada edition!</a:t>
            </a:r>
            <a:endParaRPr lang="en-US" dirty="0"/>
          </a:p>
        </p:txBody>
      </p:sp>
      <p:sp>
        <p:nvSpPr>
          <p:cNvPr id="3" name="Content Placeholder 2"/>
          <p:cNvSpPr>
            <a:spLocks noGrp="1"/>
          </p:cNvSpPr>
          <p:nvPr>
            <p:ph idx="1"/>
          </p:nvPr>
        </p:nvSpPr>
        <p:spPr>
          <a:xfrm>
            <a:off x="1295402" y="3128431"/>
            <a:ext cx="9601196" cy="2482659"/>
          </a:xfrm>
        </p:spPr>
        <p:txBody>
          <a:bodyPr>
            <a:normAutofit fontScale="92500" lnSpcReduction="20000"/>
          </a:bodyPr>
          <a:lstStyle/>
          <a:p>
            <a:pPr marL="0" indent="0">
              <a:buNone/>
            </a:pPr>
            <a:r>
              <a:rPr lang="en-US" dirty="0" smtClean="0"/>
              <a:t>In three WELL-DEVELOPED paragraphs, create a three-day diary of </a:t>
            </a:r>
            <a:r>
              <a:rPr lang="en-US" b="1" dirty="0" smtClean="0"/>
              <a:t>your</a:t>
            </a:r>
            <a:r>
              <a:rPr lang="en-US" dirty="0" smtClean="0"/>
              <a:t> life as a </a:t>
            </a:r>
            <a:r>
              <a:rPr lang="en-US" b="1" dirty="0" smtClean="0"/>
              <a:t>slave</a:t>
            </a:r>
            <a:r>
              <a:rPr lang="en-US" dirty="0" smtClean="0"/>
              <a:t> on the underground railroad:</a:t>
            </a:r>
          </a:p>
          <a:p>
            <a:r>
              <a:rPr lang="en-US" dirty="0" smtClean="0"/>
              <a:t>Write  a minimum of one paragraph per day entry.</a:t>
            </a:r>
          </a:p>
          <a:p>
            <a:r>
              <a:rPr lang="en-US" dirty="0" smtClean="0"/>
              <a:t>In your  entries, discuss the heartache, pain, and suffering you would experience if you were a run-away slave on a journey to freedom.</a:t>
            </a:r>
          </a:p>
          <a:p>
            <a:r>
              <a:rPr lang="en-US" dirty="0" smtClean="0"/>
              <a:t>Use as much detail as  possible, including your hideouts, your fellow travelers, and the ‘conductors’ you’ve met along the way to help you to freedom.</a:t>
            </a:r>
            <a:endParaRPr lang="en-US" dirty="0"/>
          </a:p>
          <a:p>
            <a:endParaRPr lang="en-US" dirty="0"/>
          </a:p>
        </p:txBody>
      </p:sp>
    </p:spTree>
    <p:extLst>
      <p:ext uri="{BB962C8B-B14F-4D97-AF65-F5344CB8AC3E}">
        <p14:creationId xmlns:p14="http://schemas.microsoft.com/office/powerpoint/2010/main" xmlns="" val="159988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#1</a:t>
            </a:r>
            <a:endParaRPr lang="en-US" dirty="0"/>
          </a:p>
        </p:txBody>
      </p:sp>
      <p:sp>
        <p:nvSpPr>
          <p:cNvPr id="3" name="Content Placeholder 2"/>
          <p:cNvSpPr>
            <a:spLocks noGrp="1"/>
          </p:cNvSpPr>
          <p:nvPr>
            <p:ph idx="1"/>
          </p:nvPr>
        </p:nvSpPr>
        <p:spPr/>
        <p:txBody>
          <a:bodyPr/>
          <a:lstStyle/>
          <a:p>
            <a:pPr marL="0" lvl="0" indent="0">
              <a:buNone/>
            </a:pPr>
            <a:r>
              <a:rPr lang="en-US" sz="4800" i="1" dirty="0"/>
              <a:t>To “step up” means to…</a:t>
            </a:r>
            <a:endParaRPr lang="en-US" sz="4800" dirty="0"/>
          </a:p>
          <a:p>
            <a:endParaRPr lang="en-US" dirty="0"/>
          </a:p>
        </p:txBody>
      </p:sp>
    </p:spTree>
    <p:extLst>
      <p:ext uri="{BB962C8B-B14F-4D97-AF65-F5344CB8AC3E}">
        <p14:creationId xmlns:p14="http://schemas.microsoft.com/office/powerpoint/2010/main" xmlns="" val="69145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#2</a:t>
            </a:r>
            <a:endParaRPr lang="en-US" dirty="0"/>
          </a:p>
        </p:txBody>
      </p:sp>
      <p:sp>
        <p:nvSpPr>
          <p:cNvPr id="3" name="Content Placeholder 2"/>
          <p:cNvSpPr>
            <a:spLocks noGrp="1"/>
          </p:cNvSpPr>
          <p:nvPr>
            <p:ph idx="1"/>
          </p:nvPr>
        </p:nvSpPr>
        <p:spPr/>
        <p:txBody>
          <a:bodyPr/>
          <a:lstStyle/>
          <a:p>
            <a:pPr marL="0" lvl="0" indent="0">
              <a:buNone/>
            </a:pPr>
            <a:r>
              <a:rPr lang="en-CA" sz="4800" i="1" dirty="0"/>
              <a:t>Tell about a time when both you and your parents realized that they cannot always be right. How did this realization make you feel? Why?</a:t>
            </a:r>
            <a:endParaRPr lang="en-US" sz="4800" dirty="0"/>
          </a:p>
          <a:p>
            <a:endParaRPr lang="en-US" dirty="0"/>
          </a:p>
        </p:txBody>
      </p:sp>
    </p:spTree>
    <p:extLst>
      <p:ext uri="{BB962C8B-B14F-4D97-AF65-F5344CB8AC3E}">
        <p14:creationId xmlns:p14="http://schemas.microsoft.com/office/powerpoint/2010/main" xmlns="" val="379901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#3</a:t>
            </a:r>
            <a:endParaRPr lang="en-US" dirty="0"/>
          </a:p>
        </p:txBody>
      </p:sp>
      <p:sp>
        <p:nvSpPr>
          <p:cNvPr id="3" name="Content Placeholder 2"/>
          <p:cNvSpPr>
            <a:spLocks noGrp="1"/>
          </p:cNvSpPr>
          <p:nvPr>
            <p:ph idx="1"/>
          </p:nvPr>
        </p:nvSpPr>
        <p:spPr/>
        <p:txBody>
          <a:bodyPr/>
          <a:lstStyle/>
          <a:p>
            <a:pPr marL="0" lvl="0" indent="0">
              <a:buNone/>
            </a:pPr>
            <a:r>
              <a:rPr lang="en-CA" sz="4800" i="1" dirty="0"/>
              <a:t>To make the world a better place, I could…</a:t>
            </a:r>
            <a:endParaRPr lang="en-US" sz="4800" dirty="0"/>
          </a:p>
          <a:p>
            <a:endParaRPr lang="en-US" dirty="0"/>
          </a:p>
        </p:txBody>
      </p:sp>
    </p:spTree>
    <p:extLst>
      <p:ext uri="{BB962C8B-B14F-4D97-AF65-F5344CB8AC3E}">
        <p14:creationId xmlns:p14="http://schemas.microsoft.com/office/powerpoint/2010/main" xmlns="" val="1374622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#4</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3600" i="1" dirty="0"/>
              <a:t>The Power of </a:t>
            </a:r>
            <a:r>
              <a:rPr lang="en-US" sz="3600" i="1" dirty="0" smtClean="0"/>
              <a:t>Words</a:t>
            </a:r>
          </a:p>
          <a:p>
            <a:pPr marL="0" lvl="0" indent="0">
              <a:buNone/>
            </a:pPr>
            <a:r>
              <a:rPr lang="en-US" sz="3600" smtClean="0"/>
              <a:t>https://www.youtube.com/watch?v=Hzgzim5m7oU</a:t>
            </a:r>
            <a:endParaRPr lang="en-US" sz="3600" dirty="0"/>
          </a:p>
          <a:p>
            <a:pPr marL="0" indent="0">
              <a:buNone/>
            </a:pPr>
            <a:r>
              <a:rPr lang="en-US" sz="3600" i="1" dirty="0"/>
              <a:t>Words, written and spoken, hold tremendous power in our daily lives. After watching the video, write a journal entry about how the video made you feel? Would you have given money to the man before or after the sign changed? Why or why not? What did the woman mean when she answered the question, "What did you do to my sign?" What impact does the power of words have on your life and on the world in general?</a:t>
            </a:r>
            <a:endParaRPr lang="en-US" sz="3600" dirty="0"/>
          </a:p>
          <a:p>
            <a:endParaRPr lang="en-US" dirty="0"/>
          </a:p>
          <a:p>
            <a:endParaRPr lang="en-US" dirty="0"/>
          </a:p>
        </p:txBody>
      </p:sp>
    </p:spTree>
    <p:extLst>
      <p:ext uri="{BB962C8B-B14F-4D97-AF65-F5344CB8AC3E}">
        <p14:creationId xmlns:p14="http://schemas.microsoft.com/office/powerpoint/2010/main" xmlns="" val="135845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#5</a:t>
            </a:r>
            <a:br>
              <a:rPr lang="en-US" dirty="0" smtClean="0"/>
            </a:br>
            <a:r>
              <a:rPr lang="en-US" dirty="0" smtClean="0"/>
              <a:t>Halloween Choice</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a:t>You are throwing the best Halloween party in town! </a:t>
            </a:r>
          </a:p>
          <a:p>
            <a:pPr marL="0" indent="0">
              <a:lnSpc>
                <a:spcPct val="110000"/>
              </a:lnSpc>
              <a:buNone/>
            </a:pPr>
            <a:r>
              <a:rPr lang="en-US" dirty="0"/>
              <a:t>Describe your preparation, the shin-dig itself, the aftermath, </a:t>
            </a:r>
          </a:p>
          <a:p>
            <a:pPr marL="0" indent="0">
              <a:lnSpc>
                <a:spcPct val="110000"/>
              </a:lnSpc>
              <a:buNone/>
            </a:pPr>
            <a:r>
              <a:rPr lang="en-US" dirty="0"/>
              <a:t>and the cleanup. Did you enjoy yourself? </a:t>
            </a:r>
          </a:p>
          <a:p>
            <a:pPr marL="0" indent="0">
              <a:lnSpc>
                <a:spcPct val="110000"/>
              </a:lnSpc>
              <a:buNone/>
            </a:pPr>
            <a:r>
              <a:rPr lang="en-US" dirty="0"/>
              <a:t>Did your house almost burn down</a:t>
            </a:r>
            <a:r>
              <a:rPr lang="en-US" dirty="0" smtClean="0"/>
              <a:t>?</a:t>
            </a:r>
          </a:p>
          <a:p>
            <a:pPr marL="0" indent="0">
              <a:buNone/>
            </a:pPr>
            <a:r>
              <a:rPr lang="en-US" dirty="0" smtClean="0"/>
              <a:t>OR</a:t>
            </a:r>
          </a:p>
          <a:p>
            <a:r>
              <a:rPr lang="en-US" i="1" dirty="0" smtClean="0"/>
              <a:t>The </a:t>
            </a:r>
            <a:r>
              <a:rPr lang="en-US" i="1" dirty="0"/>
              <a:t>Scream</a:t>
            </a:r>
            <a:r>
              <a:rPr lang="en-US" dirty="0"/>
              <a:t> is series </a:t>
            </a:r>
            <a:r>
              <a:rPr lang="en-US"/>
              <a:t>of </a:t>
            </a:r>
            <a:r>
              <a:rPr lang="en-US" smtClean="0"/>
              <a:t>paintings </a:t>
            </a:r>
            <a:r>
              <a:rPr lang="en-US" dirty="0"/>
              <a:t>by </a:t>
            </a:r>
            <a:r>
              <a:rPr lang="en-US" dirty="0" err="1"/>
              <a:t>Evard</a:t>
            </a:r>
            <a:r>
              <a:rPr lang="en-US" dirty="0"/>
              <a:t> Munch. Write your impressions of </a:t>
            </a:r>
            <a:r>
              <a:rPr lang="en-US" b="1" i="1" dirty="0">
                <a:hlinkClick r:id="rId2"/>
              </a:rPr>
              <a:t>The Scream</a:t>
            </a:r>
            <a:r>
              <a:rPr lang="en-US" i="1" dirty="0"/>
              <a:t>.</a:t>
            </a:r>
            <a:r>
              <a:rPr lang="en-US" dirty="0"/>
              <a:t>  How does it make you feel? What do you think the artist was trying to express</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75074" y="491064"/>
            <a:ext cx="3284392" cy="4185852"/>
          </a:xfrm>
          <a:prstGeom prst="rect">
            <a:avLst/>
          </a:prstGeom>
        </p:spPr>
      </p:pic>
    </p:spTree>
    <p:extLst>
      <p:ext uri="{BB962C8B-B14F-4D97-AF65-F5344CB8AC3E}">
        <p14:creationId xmlns:p14="http://schemas.microsoft.com/office/powerpoint/2010/main" xmlns="" val="284763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 6</a:t>
            </a:r>
            <a:br>
              <a:rPr lang="en-US" dirty="0" smtClean="0"/>
            </a:br>
            <a:r>
              <a:rPr lang="en-US" dirty="0" smtClean="0"/>
              <a:t>Underground to Canada edition!</a:t>
            </a:r>
            <a:endParaRPr lang="en-US" dirty="0"/>
          </a:p>
        </p:txBody>
      </p:sp>
      <p:sp>
        <p:nvSpPr>
          <p:cNvPr id="3" name="Content Placeholder 2"/>
          <p:cNvSpPr>
            <a:spLocks noGrp="1"/>
          </p:cNvSpPr>
          <p:nvPr>
            <p:ph idx="1"/>
          </p:nvPr>
        </p:nvSpPr>
        <p:spPr>
          <a:xfrm>
            <a:off x="1295402" y="3128431"/>
            <a:ext cx="9601196" cy="2482659"/>
          </a:xfrm>
        </p:spPr>
        <p:txBody>
          <a:bodyPr>
            <a:normAutofit/>
          </a:bodyPr>
          <a:lstStyle/>
          <a:p>
            <a:pPr marL="0" indent="0">
              <a:buNone/>
            </a:pPr>
            <a:r>
              <a:rPr lang="en-US" dirty="0" smtClean="0"/>
              <a:t>In a WELL-DEVELOPED paragraph, answer the following questions:</a:t>
            </a:r>
          </a:p>
          <a:p>
            <a:pPr marL="0" indent="0">
              <a:buNone/>
            </a:pPr>
            <a:endParaRPr lang="en-US" dirty="0" smtClean="0"/>
          </a:p>
          <a:p>
            <a:r>
              <a:rPr lang="en-US" dirty="0" smtClean="0"/>
              <a:t>List ten words that relate to the word “slavery”. </a:t>
            </a:r>
          </a:p>
          <a:p>
            <a:r>
              <a:rPr lang="en-US" dirty="0"/>
              <a:t>What does “freedom” mean to you?</a:t>
            </a:r>
          </a:p>
          <a:p>
            <a:endParaRPr lang="en-US" dirty="0"/>
          </a:p>
        </p:txBody>
      </p:sp>
    </p:spTree>
    <p:extLst>
      <p:ext uri="{BB962C8B-B14F-4D97-AF65-F5344CB8AC3E}">
        <p14:creationId xmlns:p14="http://schemas.microsoft.com/office/powerpoint/2010/main" xmlns="" val="416209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 7</a:t>
            </a:r>
            <a:br>
              <a:rPr lang="en-US" dirty="0" smtClean="0"/>
            </a:br>
            <a:r>
              <a:rPr lang="en-US" dirty="0" smtClean="0"/>
              <a:t>Underground to Canada edition!</a:t>
            </a:r>
            <a:endParaRPr lang="en-US" dirty="0"/>
          </a:p>
        </p:txBody>
      </p:sp>
      <p:sp>
        <p:nvSpPr>
          <p:cNvPr id="3" name="Content Placeholder 2"/>
          <p:cNvSpPr>
            <a:spLocks noGrp="1"/>
          </p:cNvSpPr>
          <p:nvPr>
            <p:ph idx="1"/>
          </p:nvPr>
        </p:nvSpPr>
        <p:spPr>
          <a:xfrm>
            <a:off x="1295402" y="3128431"/>
            <a:ext cx="9601196" cy="2482659"/>
          </a:xfrm>
        </p:spPr>
        <p:txBody>
          <a:bodyPr>
            <a:normAutofit/>
          </a:bodyPr>
          <a:lstStyle/>
          <a:p>
            <a:pPr marL="0" indent="0">
              <a:buNone/>
            </a:pPr>
            <a:r>
              <a:rPr lang="en-US" dirty="0" smtClean="0"/>
              <a:t>This is a drawing journal entry!</a:t>
            </a:r>
          </a:p>
          <a:p>
            <a:pPr marL="0" indent="0">
              <a:buNone/>
            </a:pPr>
            <a:endParaRPr lang="en-US" dirty="0" smtClean="0"/>
          </a:p>
          <a:p>
            <a:r>
              <a:rPr lang="en-US" dirty="0" smtClean="0"/>
              <a:t>Illustrate two  (2) of the characters from the novel. </a:t>
            </a:r>
          </a:p>
          <a:p>
            <a:r>
              <a:rPr lang="en-US" dirty="0" smtClean="0"/>
              <a:t>Provide a list of five Character Traits for each of the characters.</a:t>
            </a:r>
            <a:endParaRPr lang="en-US" dirty="0"/>
          </a:p>
          <a:p>
            <a:endParaRPr lang="en-US" dirty="0"/>
          </a:p>
        </p:txBody>
      </p:sp>
    </p:spTree>
    <p:extLst>
      <p:ext uri="{BB962C8B-B14F-4D97-AF65-F5344CB8AC3E}">
        <p14:creationId xmlns:p14="http://schemas.microsoft.com/office/powerpoint/2010/main" xmlns="" val="67400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 8</a:t>
            </a:r>
            <a:br>
              <a:rPr lang="en-US" dirty="0" smtClean="0"/>
            </a:br>
            <a:r>
              <a:rPr lang="en-US" dirty="0" smtClean="0"/>
              <a:t>Underground to Canada edition!</a:t>
            </a:r>
            <a:endParaRPr lang="en-US" dirty="0"/>
          </a:p>
        </p:txBody>
      </p:sp>
      <p:sp>
        <p:nvSpPr>
          <p:cNvPr id="3" name="Content Placeholder 2"/>
          <p:cNvSpPr>
            <a:spLocks noGrp="1"/>
          </p:cNvSpPr>
          <p:nvPr>
            <p:ph idx="1"/>
          </p:nvPr>
        </p:nvSpPr>
        <p:spPr>
          <a:xfrm>
            <a:off x="1295402" y="3128431"/>
            <a:ext cx="9601196" cy="2482659"/>
          </a:xfrm>
        </p:spPr>
        <p:txBody>
          <a:bodyPr>
            <a:normAutofit/>
          </a:bodyPr>
          <a:lstStyle/>
          <a:p>
            <a:pPr marL="0" indent="0">
              <a:buNone/>
            </a:pPr>
            <a:r>
              <a:rPr lang="en-US" dirty="0" smtClean="0"/>
              <a:t>In a WELL-DEVELOPED paragraph (use </a:t>
            </a:r>
            <a:r>
              <a:rPr lang="en-US" smtClean="0"/>
              <a:t>letter format):</a:t>
            </a:r>
            <a:endParaRPr lang="en-US" dirty="0" smtClean="0"/>
          </a:p>
          <a:p>
            <a:pPr marL="0" indent="0">
              <a:buNone/>
            </a:pPr>
            <a:endParaRPr lang="en-US" dirty="0" smtClean="0"/>
          </a:p>
          <a:p>
            <a:r>
              <a:rPr lang="en-US" dirty="0" smtClean="0"/>
              <a:t>Pretend you are one of the slaves in the novel. Write a letter describing the problems you face.</a:t>
            </a:r>
          </a:p>
          <a:p>
            <a:endParaRPr lang="en-US" dirty="0"/>
          </a:p>
        </p:txBody>
      </p:sp>
    </p:spTree>
    <p:extLst>
      <p:ext uri="{BB962C8B-B14F-4D97-AF65-F5344CB8AC3E}">
        <p14:creationId xmlns:p14="http://schemas.microsoft.com/office/powerpoint/2010/main" xmlns="" val="42124570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TotalTime>
  <Words>407</Words>
  <Application>Microsoft Office PowerPoint</Application>
  <PresentationFormat>Custom</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Journal</vt:lpstr>
      <vt:lpstr>Journal #1</vt:lpstr>
      <vt:lpstr>Journal #2</vt:lpstr>
      <vt:lpstr>Journal #3</vt:lpstr>
      <vt:lpstr>Journal #4</vt:lpstr>
      <vt:lpstr>Journal #5 Halloween Choice</vt:lpstr>
      <vt:lpstr>Journal # 6 Underground to Canada edition!</vt:lpstr>
      <vt:lpstr>Journal # 7 Underground to Canada edition!</vt:lpstr>
      <vt:lpstr>Journal # 8 Underground to Canada edition!</vt:lpstr>
      <vt:lpstr>Journal # 9 Underground to Canada edition!</vt:lpstr>
    </vt:vector>
  </TitlesOfParts>
  <Company>Newfoundland and Labrador English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dc:title>
  <dc:creator>Brenda Singleton</dc:creator>
  <cp:lastModifiedBy> </cp:lastModifiedBy>
  <cp:revision>13</cp:revision>
  <dcterms:created xsi:type="dcterms:W3CDTF">2015-10-20T17:28:14Z</dcterms:created>
  <dcterms:modified xsi:type="dcterms:W3CDTF">2015-12-16T03:06:55Z</dcterms:modified>
</cp:coreProperties>
</file>