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20024" autoAdjust="0"/>
    <p:restoredTop sz="94660"/>
  </p:normalViewPr>
  <p:slideViewPr>
    <p:cSldViewPr snapToGrid="0">
      <p:cViewPr varScale="1">
        <p:scale>
          <a:sx n="45" d="100"/>
          <a:sy n="45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5567" y="347134"/>
            <a:ext cx="7766936" cy="1646302"/>
          </a:xfrm>
        </p:spPr>
        <p:txBody>
          <a:bodyPr/>
          <a:lstStyle/>
          <a:p>
            <a:r>
              <a:rPr lang="en-US" dirty="0" smtClean="0"/>
              <a:t>Spelling Log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Grade 7</a:t>
            </a:r>
          </a:p>
          <a:p>
            <a:r>
              <a:rPr lang="en-US" sz="2400" u="dotted" dirty="0"/>
              <a:t>Leave four lines between each word.</a:t>
            </a:r>
            <a:endParaRPr lang="en-US" sz="2400" dirty="0"/>
          </a:p>
          <a:p>
            <a:r>
              <a:rPr lang="en-US" sz="2400" u="dotted" dirty="0"/>
              <a:t>Write the definition then use the word in a sentence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9103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anguish</a:t>
            </a:r>
            <a:endParaRPr lang="en-US" sz="2400" dirty="0"/>
          </a:p>
          <a:p>
            <a:pPr lvl="0"/>
            <a:r>
              <a:rPr lang="en-US" sz="2400" i="1" dirty="0" smtClean="0"/>
              <a:t>2. bewilderment</a:t>
            </a:r>
            <a:endParaRPr lang="en-US" sz="2400" dirty="0"/>
          </a:p>
          <a:p>
            <a:pPr lvl="0"/>
            <a:r>
              <a:rPr lang="en-US" sz="2400" i="1" dirty="0" smtClean="0"/>
              <a:t>3. contentment</a:t>
            </a:r>
            <a:endParaRPr lang="en-US" sz="2400" dirty="0"/>
          </a:p>
          <a:p>
            <a:pPr lvl="0"/>
            <a:r>
              <a:rPr lang="en-US" sz="2400" i="1" dirty="0" smtClean="0"/>
              <a:t>4. defiance</a:t>
            </a:r>
            <a:endParaRPr lang="en-US" sz="2400" dirty="0"/>
          </a:p>
          <a:p>
            <a:pPr lvl="0"/>
            <a:r>
              <a:rPr lang="en-US" sz="2400" i="1" dirty="0" smtClean="0"/>
              <a:t>5. dictator</a:t>
            </a:r>
            <a:endParaRPr lang="en-US" sz="2400" dirty="0"/>
          </a:p>
          <a:p>
            <a:pPr lvl="0"/>
            <a:r>
              <a:rPr lang="en-US" sz="2400" i="1" dirty="0" smtClean="0"/>
              <a:t>6. faltered</a:t>
            </a:r>
            <a:endParaRPr lang="en-US" sz="2400" dirty="0"/>
          </a:p>
          <a:p>
            <a:pPr lvl="0"/>
            <a:r>
              <a:rPr lang="en-US" sz="2400" i="1" dirty="0" smtClean="0"/>
              <a:t>7. humbleness</a:t>
            </a:r>
            <a:endParaRPr lang="en-US" sz="2400" dirty="0"/>
          </a:p>
          <a:p>
            <a:pPr lvl="0"/>
            <a:r>
              <a:rPr lang="en-US" sz="2400" i="1" dirty="0" smtClean="0"/>
              <a:t>8. rebellion</a:t>
            </a:r>
            <a:endParaRPr lang="en-US" sz="2400" dirty="0"/>
          </a:p>
          <a:p>
            <a:pPr lvl="0"/>
            <a:r>
              <a:rPr lang="en-US" sz="2400" i="1" dirty="0" smtClean="0"/>
              <a:t>9. stern</a:t>
            </a:r>
            <a:endParaRPr lang="en-US" sz="2400" dirty="0"/>
          </a:p>
          <a:p>
            <a:r>
              <a:rPr lang="en-US" sz="2400" i="1" dirty="0" smtClean="0"/>
              <a:t>10. sullen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winced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ignite</a:t>
            </a:r>
            <a:endParaRPr lang="en-US" sz="2400" dirty="0"/>
          </a:p>
          <a:p>
            <a:r>
              <a:rPr lang="en-US" sz="2400" dirty="0"/>
              <a:t>13.	idealism</a:t>
            </a:r>
          </a:p>
          <a:p>
            <a:r>
              <a:rPr lang="en-US" sz="2400" dirty="0"/>
              <a:t>14.	auditorium</a:t>
            </a:r>
          </a:p>
          <a:p>
            <a:r>
              <a:rPr lang="en-US" sz="2400" dirty="0"/>
              <a:t>15.	illuminated</a:t>
            </a:r>
          </a:p>
          <a:p>
            <a:r>
              <a:rPr lang="en-US" sz="2400" dirty="0"/>
              <a:t>16.	symbolic</a:t>
            </a:r>
          </a:p>
          <a:p>
            <a:r>
              <a:rPr lang="en-US" sz="2400" dirty="0"/>
              <a:t>17.	potential</a:t>
            </a:r>
          </a:p>
          <a:p>
            <a:r>
              <a:rPr lang="en-US" sz="2400" dirty="0"/>
              <a:t>18.	globalization</a:t>
            </a:r>
          </a:p>
          <a:p>
            <a:r>
              <a:rPr lang="en-US" sz="2400" dirty="0"/>
              <a:t>19.	consciousness</a:t>
            </a:r>
          </a:p>
          <a:p>
            <a:r>
              <a:rPr lang="en-US" sz="2400" dirty="0"/>
              <a:t>20.	fallible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23652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crescendo</a:t>
            </a:r>
            <a:endParaRPr lang="en-US" sz="2400" dirty="0"/>
          </a:p>
          <a:p>
            <a:pPr lvl="0"/>
            <a:r>
              <a:rPr lang="en-US" sz="2400" i="1" dirty="0" smtClean="0"/>
              <a:t>2. merging</a:t>
            </a:r>
            <a:endParaRPr lang="en-US" sz="2400" dirty="0"/>
          </a:p>
          <a:p>
            <a:pPr lvl="0"/>
            <a:r>
              <a:rPr lang="en-US" sz="2400" i="1" dirty="0" smtClean="0"/>
              <a:t>3. dispute</a:t>
            </a:r>
            <a:endParaRPr lang="en-US" sz="2400" dirty="0"/>
          </a:p>
          <a:p>
            <a:pPr lvl="0"/>
            <a:r>
              <a:rPr lang="en-US" sz="2400" i="1" dirty="0" smtClean="0"/>
              <a:t>4. pace</a:t>
            </a:r>
            <a:endParaRPr lang="en-US" sz="2400" dirty="0"/>
          </a:p>
          <a:p>
            <a:pPr lvl="0"/>
            <a:r>
              <a:rPr lang="en-US" sz="2400" i="1" dirty="0" smtClean="0"/>
              <a:t>5. frenzied</a:t>
            </a:r>
            <a:endParaRPr lang="en-US" sz="2400" dirty="0"/>
          </a:p>
          <a:p>
            <a:pPr lvl="0"/>
            <a:r>
              <a:rPr lang="en-US" sz="2400" i="1" dirty="0" smtClean="0"/>
              <a:t>6. aardvark</a:t>
            </a:r>
            <a:endParaRPr lang="en-US" sz="2400" dirty="0"/>
          </a:p>
          <a:p>
            <a:pPr lvl="0"/>
            <a:r>
              <a:rPr lang="en-US" sz="2400" i="1" dirty="0" smtClean="0"/>
              <a:t>7. repulse</a:t>
            </a:r>
            <a:endParaRPr lang="en-US" sz="2400" dirty="0"/>
          </a:p>
          <a:p>
            <a:pPr lvl="0"/>
            <a:r>
              <a:rPr lang="en-US" sz="2400" i="1" dirty="0" smtClean="0"/>
              <a:t>8. cockatoo</a:t>
            </a:r>
            <a:endParaRPr lang="en-US" sz="2400" dirty="0"/>
          </a:p>
          <a:p>
            <a:pPr lvl="0"/>
            <a:r>
              <a:rPr lang="en-US" sz="2400" i="1" dirty="0" smtClean="0"/>
              <a:t>9. surveyed</a:t>
            </a:r>
            <a:endParaRPr lang="en-US" sz="2400" dirty="0"/>
          </a:p>
          <a:p>
            <a:r>
              <a:rPr lang="en-US" sz="2400" i="1" dirty="0" smtClean="0"/>
              <a:t>10. macaw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tigress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pretender</a:t>
            </a:r>
            <a:endParaRPr lang="en-US" sz="2400" dirty="0"/>
          </a:p>
          <a:p>
            <a:r>
              <a:rPr lang="en-US" sz="2400" dirty="0"/>
              <a:t>13.	</a:t>
            </a:r>
            <a:r>
              <a:rPr lang="en-US" sz="2400" dirty="0" smtClean="0"/>
              <a:t>trooper</a:t>
            </a:r>
            <a:endParaRPr lang="en-US" sz="2400" dirty="0"/>
          </a:p>
          <a:p>
            <a:r>
              <a:rPr lang="en-US" sz="2400" dirty="0"/>
              <a:t>14.	</a:t>
            </a:r>
            <a:r>
              <a:rPr lang="en-US" sz="2400" dirty="0" smtClean="0"/>
              <a:t>infantry</a:t>
            </a:r>
            <a:endParaRPr lang="en-US" sz="2400" dirty="0"/>
          </a:p>
          <a:p>
            <a:r>
              <a:rPr lang="en-US" sz="2400" dirty="0"/>
              <a:t>15.	</a:t>
            </a:r>
            <a:r>
              <a:rPr lang="en-US" sz="2400" dirty="0" smtClean="0"/>
              <a:t>valour</a:t>
            </a:r>
            <a:endParaRPr lang="en-US" sz="2400" dirty="0"/>
          </a:p>
          <a:p>
            <a:r>
              <a:rPr lang="en-US" sz="2400" dirty="0"/>
              <a:t>16.	</a:t>
            </a:r>
            <a:r>
              <a:rPr lang="en-US" sz="2400" dirty="0" smtClean="0"/>
              <a:t>homage</a:t>
            </a:r>
            <a:endParaRPr lang="en-US" sz="2400" dirty="0"/>
          </a:p>
          <a:p>
            <a:r>
              <a:rPr lang="en-US" sz="2400" dirty="0"/>
              <a:t>17.	</a:t>
            </a:r>
            <a:r>
              <a:rPr lang="en-US" sz="2400" dirty="0" smtClean="0"/>
              <a:t>tyranny</a:t>
            </a:r>
            <a:endParaRPr lang="en-US" sz="2400" dirty="0"/>
          </a:p>
          <a:p>
            <a:r>
              <a:rPr lang="en-US" sz="2400" dirty="0"/>
              <a:t>18.	</a:t>
            </a:r>
            <a:r>
              <a:rPr lang="en-US" sz="2400" dirty="0" smtClean="0"/>
              <a:t>valiant</a:t>
            </a:r>
            <a:endParaRPr lang="en-US" sz="2400" dirty="0"/>
          </a:p>
          <a:p>
            <a:r>
              <a:rPr lang="en-US" sz="2400" dirty="0"/>
              <a:t>19.	</a:t>
            </a:r>
            <a:r>
              <a:rPr lang="en-US" sz="2400" dirty="0" smtClean="0"/>
              <a:t>allies</a:t>
            </a:r>
            <a:endParaRPr lang="en-US" sz="2400" dirty="0"/>
          </a:p>
          <a:p>
            <a:r>
              <a:rPr lang="en-US" sz="2400" dirty="0"/>
              <a:t>20.	</a:t>
            </a:r>
            <a:r>
              <a:rPr lang="en-US" sz="2400" dirty="0" smtClean="0"/>
              <a:t>remembrance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033923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035" y="171450"/>
            <a:ext cx="8596668" cy="1320800"/>
          </a:xfrm>
        </p:spPr>
        <p:txBody>
          <a:bodyPr/>
          <a:lstStyle/>
          <a:p>
            <a:r>
              <a:rPr lang="en-US" dirty="0" smtClean="0"/>
              <a:t>Spelling Log # 3 Underground to Canada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0234" y="1085850"/>
            <a:ext cx="4184035" cy="5012661"/>
          </a:xfrm>
        </p:spPr>
        <p:txBody>
          <a:bodyPr>
            <a:normAutofit/>
          </a:bodyPr>
          <a:lstStyle/>
          <a:p>
            <a:pPr lvl="0"/>
            <a:r>
              <a:rPr lang="en-US" sz="2400" i="1" dirty="0" smtClean="0"/>
              <a:t>1. abolish</a:t>
            </a:r>
            <a:endParaRPr lang="en-US" sz="2400" dirty="0"/>
          </a:p>
          <a:p>
            <a:pPr lvl="0"/>
            <a:r>
              <a:rPr lang="en-US" sz="2400" i="1" dirty="0" smtClean="0"/>
              <a:t>2. </a:t>
            </a:r>
            <a:r>
              <a:rPr lang="en-US" sz="2400" i="1" dirty="0" err="1" smtClean="0"/>
              <a:t>cyprus</a:t>
            </a:r>
            <a:endParaRPr lang="en-US" sz="2400" dirty="0"/>
          </a:p>
          <a:p>
            <a:pPr lvl="0"/>
            <a:r>
              <a:rPr lang="en-US" sz="2400" i="1" dirty="0" smtClean="0"/>
              <a:t>3. </a:t>
            </a:r>
            <a:r>
              <a:rPr lang="en-US" sz="2400" i="1" dirty="0" smtClean="0">
                <a:solidFill>
                  <a:schemeClr val="tx1"/>
                </a:solidFill>
              </a:rPr>
              <a:t>scrawny</a:t>
            </a:r>
            <a:endParaRPr lang="en-US" sz="2400" dirty="0">
              <a:solidFill>
                <a:schemeClr val="tx1"/>
              </a:solidFill>
            </a:endParaRPr>
          </a:p>
          <a:p>
            <a:pPr lvl="0"/>
            <a:r>
              <a:rPr lang="en-US" sz="2400" i="1" dirty="0" smtClean="0"/>
              <a:t>4. ram</a:t>
            </a:r>
            <a:endParaRPr lang="en-US" sz="2400" dirty="0"/>
          </a:p>
          <a:p>
            <a:pPr lvl="0"/>
            <a:r>
              <a:rPr lang="en-US" sz="2400" i="1" dirty="0" smtClean="0"/>
              <a:t>5. clung</a:t>
            </a:r>
            <a:endParaRPr lang="en-US" sz="2400" dirty="0"/>
          </a:p>
          <a:p>
            <a:pPr lvl="0"/>
            <a:r>
              <a:rPr lang="en-US" sz="2400" i="1" dirty="0" smtClean="0"/>
              <a:t>6. freedom</a:t>
            </a:r>
            <a:endParaRPr lang="en-US" sz="2400" dirty="0"/>
          </a:p>
          <a:p>
            <a:pPr lvl="0"/>
            <a:r>
              <a:rPr lang="en-US" sz="2400" i="1" dirty="0" smtClean="0"/>
              <a:t>7. abolitionist</a:t>
            </a:r>
            <a:endParaRPr lang="en-US" sz="2400" dirty="0"/>
          </a:p>
          <a:p>
            <a:pPr lvl="0"/>
            <a:r>
              <a:rPr lang="en-US" sz="2400" i="1" dirty="0" smtClean="0"/>
              <a:t>8. plantation</a:t>
            </a:r>
            <a:endParaRPr lang="en-US" sz="2400" dirty="0"/>
          </a:p>
          <a:p>
            <a:pPr lvl="0"/>
            <a:r>
              <a:rPr lang="en-US" sz="2400" i="1" dirty="0" smtClean="0"/>
              <a:t>9. slave</a:t>
            </a:r>
            <a:endParaRPr lang="en-US" sz="2400" dirty="0"/>
          </a:p>
          <a:p>
            <a:r>
              <a:rPr lang="en-US" sz="2400" i="1" dirty="0" smtClean="0"/>
              <a:t>10. mirage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0120" y="1085850"/>
            <a:ext cx="4184034" cy="5012662"/>
          </a:xfrm>
        </p:spPr>
        <p:txBody>
          <a:bodyPr>
            <a:normAutofit/>
          </a:bodyPr>
          <a:lstStyle/>
          <a:p>
            <a:r>
              <a:rPr lang="en-US" sz="2400" dirty="0"/>
              <a:t>11.	</a:t>
            </a:r>
            <a:r>
              <a:rPr lang="en-US" sz="2400" dirty="0" smtClean="0"/>
              <a:t>emancipation</a:t>
            </a:r>
            <a:endParaRPr lang="en-US" sz="2400" dirty="0"/>
          </a:p>
          <a:p>
            <a:r>
              <a:rPr lang="en-US" sz="2400" dirty="0"/>
              <a:t>12.	</a:t>
            </a:r>
            <a:r>
              <a:rPr lang="en-US" sz="2400" dirty="0" smtClean="0"/>
              <a:t>cotton</a:t>
            </a:r>
            <a:endParaRPr lang="en-US" sz="2400" dirty="0"/>
          </a:p>
          <a:p>
            <a:r>
              <a:rPr lang="en-US" sz="2400" dirty="0"/>
              <a:t>13.	</a:t>
            </a:r>
            <a:r>
              <a:rPr lang="en-US" sz="2400" dirty="0" smtClean="0"/>
              <a:t>ornithologist</a:t>
            </a:r>
            <a:endParaRPr lang="en-US" sz="2400" dirty="0"/>
          </a:p>
          <a:p>
            <a:r>
              <a:rPr lang="en-US" sz="2400" dirty="0"/>
              <a:t>14.	</a:t>
            </a:r>
            <a:r>
              <a:rPr lang="en-US" sz="2400" dirty="0" smtClean="0"/>
              <a:t>bondage</a:t>
            </a:r>
            <a:endParaRPr lang="en-US" sz="2400" dirty="0"/>
          </a:p>
          <a:p>
            <a:r>
              <a:rPr lang="en-US" sz="2400" dirty="0"/>
              <a:t>15.	</a:t>
            </a:r>
            <a:r>
              <a:rPr lang="en-US" sz="2400" dirty="0" smtClean="0"/>
              <a:t>serene</a:t>
            </a:r>
            <a:endParaRPr lang="en-US" sz="2400" dirty="0"/>
          </a:p>
          <a:p>
            <a:r>
              <a:rPr lang="en-US" sz="2400" dirty="0"/>
              <a:t>16.	</a:t>
            </a:r>
            <a:r>
              <a:rPr lang="en-US" sz="2400" dirty="0" smtClean="0"/>
              <a:t>trudge</a:t>
            </a:r>
            <a:endParaRPr lang="en-US" sz="2400" dirty="0"/>
          </a:p>
          <a:p>
            <a:r>
              <a:rPr lang="en-US" sz="2400" dirty="0"/>
              <a:t>17.	</a:t>
            </a:r>
            <a:r>
              <a:rPr lang="en-US" sz="2400" smtClean="0"/>
              <a:t>gourd</a:t>
            </a:r>
            <a:endParaRPr lang="en-US" sz="2400" dirty="0"/>
          </a:p>
          <a:p>
            <a:r>
              <a:rPr lang="en-US" sz="2400" dirty="0"/>
              <a:t>18.	</a:t>
            </a:r>
            <a:r>
              <a:rPr lang="en-US" sz="2400" dirty="0" smtClean="0"/>
              <a:t>fugitive</a:t>
            </a:r>
            <a:endParaRPr lang="en-US" sz="2400" dirty="0"/>
          </a:p>
          <a:p>
            <a:r>
              <a:rPr lang="en-US" sz="2400" dirty="0"/>
              <a:t>19.	</a:t>
            </a:r>
            <a:r>
              <a:rPr lang="en-US" sz="2400" dirty="0" smtClean="0"/>
              <a:t>mulatto</a:t>
            </a:r>
            <a:endParaRPr lang="en-US" sz="2400" dirty="0"/>
          </a:p>
          <a:p>
            <a:r>
              <a:rPr lang="en-US" sz="2400" dirty="0"/>
              <a:t>20.	</a:t>
            </a:r>
            <a:r>
              <a:rPr lang="en-US" sz="2400" dirty="0" err="1"/>
              <a:t>q</a:t>
            </a:r>
            <a:r>
              <a:rPr lang="en-US" sz="2400" dirty="0" err="1" smtClean="0"/>
              <a:t>uaker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392909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</TotalTime>
  <Words>132</Words>
  <Application>Microsoft Office PowerPoint</Application>
  <PresentationFormat>Custom</PresentationFormat>
  <Paragraphs>67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Facet</vt:lpstr>
      <vt:lpstr>Spelling Log</vt:lpstr>
      <vt:lpstr>Spelling Log # 1</vt:lpstr>
      <vt:lpstr>Spelling Log # 2</vt:lpstr>
      <vt:lpstr>Spelling Log # 3 Underground to Canada</vt:lpstr>
    </vt:vector>
  </TitlesOfParts>
  <Company>Newfoundland and Labrador English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Spelling Log</dc:title>
  <dc:creator>Natalia Costella-Martin</dc:creator>
  <cp:lastModifiedBy> </cp:lastModifiedBy>
  <cp:revision>8</cp:revision>
  <dcterms:created xsi:type="dcterms:W3CDTF">2015-10-20T13:25:23Z</dcterms:created>
  <dcterms:modified xsi:type="dcterms:W3CDTF">2015-12-09T18:32:21Z</dcterms:modified>
</cp:coreProperties>
</file>