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4" autoAdjust="0"/>
    <p:restoredTop sz="94660"/>
  </p:normalViewPr>
  <p:slideViewPr>
    <p:cSldViewPr snapToGrid="0">
      <p:cViewPr>
        <p:scale>
          <a:sx n="100" d="100"/>
          <a:sy n="100" d="100"/>
        </p:scale>
        <p:origin x="-450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12/8/2015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12/8/2015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12/8/2015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5567" y="347134"/>
            <a:ext cx="7766936" cy="1646302"/>
          </a:xfrm>
        </p:spPr>
        <p:txBody>
          <a:bodyPr/>
          <a:lstStyle/>
          <a:p>
            <a:r>
              <a:rPr lang="en-US" dirty="0" smtClean="0"/>
              <a:t>Spelling Log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Grade 8</a:t>
            </a:r>
          </a:p>
          <a:p>
            <a:r>
              <a:rPr lang="en-US" sz="2400" u="dotted" dirty="0"/>
              <a:t>Leave four lines between each word.</a:t>
            </a:r>
            <a:endParaRPr lang="en-US" sz="2400" dirty="0"/>
          </a:p>
          <a:p>
            <a:r>
              <a:rPr lang="en-US" sz="2400" u="dotted" dirty="0"/>
              <a:t>Write the definition then use the word in a sentence 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103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035" y="171450"/>
            <a:ext cx="8596668" cy="1320800"/>
          </a:xfrm>
        </p:spPr>
        <p:txBody>
          <a:bodyPr/>
          <a:lstStyle/>
          <a:p>
            <a:r>
              <a:rPr lang="en-US" dirty="0" smtClean="0"/>
              <a:t>Spelling Log #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0234" y="1085850"/>
            <a:ext cx="4184035" cy="5012661"/>
          </a:xfrm>
        </p:spPr>
        <p:txBody>
          <a:bodyPr>
            <a:normAutofit/>
          </a:bodyPr>
          <a:lstStyle/>
          <a:p>
            <a:pPr lvl="0"/>
            <a:r>
              <a:rPr lang="en-US" sz="2400" i="1" dirty="0" smtClean="0"/>
              <a:t>1. archaeologists</a:t>
            </a:r>
            <a:endParaRPr lang="en-US" sz="2400" dirty="0"/>
          </a:p>
          <a:p>
            <a:pPr lvl="0"/>
            <a:r>
              <a:rPr lang="en-US" sz="2400" i="1" dirty="0" smtClean="0"/>
              <a:t>2. commitments</a:t>
            </a:r>
            <a:endParaRPr lang="en-US" sz="2400" dirty="0"/>
          </a:p>
          <a:p>
            <a:pPr lvl="0"/>
            <a:r>
              <a:rPr lang="en-US" sz="2400" i="1" dirty="0" smtClean="0"/>
              <a:t>3. imposed</a:t>
            </a:r>
            <a:endParaRPr lang="en-US" sz="2400" dirty="0"/>
          </a:p>
          <a:p>
            <a:pPr lvl="0"/>
            <a:r>
              <a:rPr lang="en-US" sz="2400" i="1" dirty="0" smtClean="0"/>
              <a:t>4. sustainable</a:t>
            </a:r>
            <a:endParaRPr lang="en-US" sz="2400" dirty="0"/>
          </a:p>
          <a:p>
            <a:pPr lvl="0"/>
            <a:r>
              <a:rPr lang="en-US" sz="2400" i="1" dirty="0" smtClean="0"/>
              <a:t>5. sweatshop</a:t>
            </a:r>
            <a:endParaRPr lang="en-US" sz="2400" dirty="0"/>
          </a:p>
          <a:p>
            <a:pPr lvl="0"/>
            <a:r>
              <a:rPr lang="en-US" sz="2400" i="1" dirty="0" smtClean="0"/>
              <a:t>6. tariffs</a:t>
            </a:r>
            <a:endParaRPr lang="en-US" sz="2400" dirty="0"/>
          </a:p>
          <a:p>
            <a:pPr lvl="0"/>
            <a:r>
              <a:rPr lang="en-US" sz="2400" i="1" dirty="0" smtClean="0"/>
              <a:t>7. chord</a:t>
            </a:r>
            <a:endParaRPr lang="en-US" sz="2400" dirty="0"/>
          </a:p>
          <a:p>
            <a:pPr lvl="0"/>
            <a:r>
              <a:rPr lang="en-US" sz="2400" i="1" dirty="0" smtClean="0"/>
              <a:t>8. foresight</a:t>
            </a:r>
            <a:endParaRPr lang="en-US" sz="2400" dirty="0"/>
          </a:p>
          <a:p>
            <a:pPr lvl="0"/>
            <a:r>
              <a:rPr lang="en-US" sz="2400" i="1" dirty="0" smtClean="0"/>
              <a:t>9. announced</a:t>
            </a:r>
            <a:endParaRPr lang="en-US" sz="2400" dirty="0"/>
          </a:p>
          <a:p>
            <a:r>
              <a:rPr lang="en-US" sz="2400" i="1" dirty="0" smtClean="0"/>
              <a:t>10. bumpkins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0120" y="1085850"/>
            <a:ext cx="4184034" cy="5012662"/>
          </a:xfrm>
        </p:spPr>
        <p:txBody>
          <a:bodyPr>
            <a:normAutofit/>
          </a:bodyPr>
          <a:lstStyle/>
          <a:p>
            <a:r>
              <a:rPr lang="en-US" sz="2400" dirty="0"/>
              <a:t>11.	</a:t>
            </a:r>
            <a:r>
              <a:rPr lang="en-US" sz="2400" dirty="0" smtClean="0"/>
              <a:t>cargo</a:t>
            </a:r>
            <a:endParaRPr lang="en-US" sz="2400" dirty="0"/>
          </a:p>
          <a:p>
            <a:r>
              <a:rPr lang="en-US" sz="2400" dirty="0"/>
              <a:t>12.	</a:t>
            </a:r>
            <a:r>
              <a:rPr lang="en-US" sz="2400" dirty="0" smtClean="0"/>
              <a:t>clattery</a:t>
            </a:r>
            <a:endParaRPr lang="en-US" sz="2400" dirty="0"/>
          </a:p>
          <a:p>
            <a:r>
              <a:rPr lang="en-US" sz="2400" dirty="0"/>
              <a:t>13.	</a:t>
            </a:r>
            <a:r>
              <a:rPr lang="en-US" sz="2400" dirty="0" smtClean="0"/>
              <a:t>griped</a:t>
            </a:r>
            <a:endParaRPr lang="en-US" sz="2400" dirty="0"/>
          </a:p>
          <a:p>
            <a:r>
              <a:rPr lang="en-US" sz="2400" dirty="0"/>
              <a:t>14.	</a:t>
            </a:r>
            <a:r>
              <a:rPr lang="en-US" sz="2400" dirty="0" smtClean="0"/>
              <a:t>rally</a:t>
            </a:r>
            <a:endParaRPr lang="en-US" sz="2400" dirty="0"/>
          </a:p>
          <a:p>
            <a:r>
              <a:rPr lang="en-US" sz="2400" dirty="0"/>
              <a:t>15.	</a:t>
            </a:r>
            <a:r>
              <a:rPr lang="en-US" sz="2400" dirty="0" smtClean="0"/>
              <a:t>refineries</a:t>
            </a:r>
            <a:endParaRPr lang="en-US" sz="2400" dirty="0"/>
          </a:p>
          <a:p>
            <a:r>
              <a:rPr lang="en-US" sz="2400" dirty="0"/>
              <a:t>16.	</a:t>
            </a:r>
            <a:r>
              <a:rPr lang="en-US" sz="2400" dirty="0" smtClean="0"/>
              <a:t>skyscrapers</a:t>
            </a:r>
            <a:endParaRPr lang="en-US" sz="2400" dirty="0"/>
          </a:p>
          <a:p>
            <a:r>
              <a:rPr lang="en-US" sz="2400" dirty="0"/>
              <a:t>17.	</a:t>
            </a:r>
            <a:r>
              <a:rPr lang="en-US" sz="2400" dirty="0" smtClean="0"/>
              <a:t>traitors</a:t>
            </a:r>
            <a:endParaRPr lang="en-US" sz="2400" dirty="0"/>
          </a:p>
          <a:p>
            <a:r>
              <a:rPr lang="en-US" sz="2400" dirty="0"/>
              <a:t>18.	</a:t>
            </a:r>
            <a:r>
              <a:rPr lang="en-US" sz="2400" dirty="0" smtClean="0"/>
              <a:t>ozone</a:t>
            </a:r>
            <a:endParaRPr lang="en-US" sz="2400" dirty="0"/>
          </a:p>
          <a:p>
            <a:r>
              <a:rPr lang="en-US" sz="2400" dirty="0"/>
              <a:t>19.	</a:t>
            </a:r>
            <a:r>
              <a:rPr lang="en-US" sz="2400" dirty="0" smtClean="0"/>
              <a:t>sympathetic</a:t>
            </a:r>
            <a:endParaRPr lang="en-US" sz="2400" dirty="0"/>
          </a:p>
          <a:p>
            <a:r>
              <a:rPr lang="en-US" sz="2400" dirty="0"/>
              <a:t>20.	</a:t>
            </a:r>
            <a:r>
              <a:rPr lang="en-US" sz="2400" dirty="0" smtClean="0"/>
              <a:t>fragile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23652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035" y="171450"/>
            <a:ext cx="8596668" cy="1320800"/>
          </a:xfrm>
        </p:spPr>
        <p:txBody>
          <a:bodyPr/>
          <a:lstStyle/>
          <a:p>
            <a:r>
              <a:rPr lang="en-US" dirty="0" smtClean="0"/>
              <a:t>Spelling Log #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0234" y="1085850"/>
            <a:ext cx="4184035" cy="5012661"/>
          </a:xfrm>
        </p:spPr>
        <p:txBody>
          <a:bodyPr>
            <a:normAutofit/>
          </a:bodyPr>
          <a:lstStyle/>
          <a:p>
            <a:pPr lvl="0"/>
            <a:r>
              <a:rPr lang="en-US" sz="2400" i="1" dirty="0" smtClean="0"/>
              <a:t>1. displaced</a:t>
            </a:r>
            <a:endParaRPr lang="en-US" sz="2400" dirty="0"/>
          </a:p>
          <a:p>
            <a:pPr lvl="0"/>
            <a:r>
              <a:rPr lang="en-US" sz="2400" i="1" dirty="0" smtClean="0"/>
              <a:t>2. poised</a:t>
            </a:r>
            <a:endParaRPr lang="en-US" sz="2400" dirty="0"/>
          </a:p>
          <a:p>
            <a:pPr lvl="0"/>
            <a:r>
              <a:rPr lang="en-US" sz="2400" i="1" dirty="0" smtClean="0"/>
              <a:t>3. implored</a:t>
            </a:r>
            <a:endParaRPr lang="en-US" sz="2400" dirty="0"/>
          </a:p>
          <a:p>
            <a:pPr lvl="0"/>
            <a:r>
              <a:rPr lang="en-US" sz="2400" i="1" dirty="0" smtClean="0"/>
              <a:t>4. rubble</a:t>
            </a:r>
            <a:endParaRPr lang="en-US" sz="2400" dirty="0"/>
          </a:p>
          <a:p>
            <a:pPr lvl="0"/>
            <a:r>
              <a:rPr lang="en-US" sz="2400" i="1" dirty="0" smtClean="0"/>
              <a:t>5. abducted</a:t>
            </a:r>
            <a:endParaRPr lang="en-US" sz="2400" dirty="0"/>
          </a:p>
          <a:p>
            <a:pPr lvl="0"/>
            <a:r>
              <a:rPr lang="en-US" sz="2400" i="1" dirty="0" smtClean="0"/>
              <a:t>6. illicit</a:t>
            </a:r>
            <a:endParaRPr lang="en-US" sz="2400" dirty="0"/>
          </a:p>
          <a:p>
            <a:pPr lvl="0"/>
            <a:r>
              <a:rPr lang="en-US" sz="2400" i="1" dirty="0" smtClean="0"/>
              <a:t>7. incidence</a:t>
            </a:r>
            <a:endParaRPr lang="en-US" sz="2400" dirty="0"/>
          </a:p>
          <a:p>
            <a:pPr lvl="0"/>
            <a:r>
              <a:rPr lang="en-US" sz="2400" i="1" dirty="0" smtClean="0"/>
              <a:t>8. procuring</a:t>
            </a:r>
            <a:endParaRPr lang="en-US" sz="2400" dirty="0"/>
          </a:p>
          <a:p>
            <a:pPr lvl="0"/>
            <a:r>
              <a:rPr lang="en-US" sz="2400" i="1" dirty="0" smtClean="0"/>
              <a:t>9. conventions</a:t>
            </a:r>
            <a:endParaRPr lang="en-US" sz="2400" dirty="0"/>
          </a:p>
          <a:p>
            <a:r>
              <a:rPr lang="en-US" sz="2400" i="1" dirty="0" smtClean="0"/>
              <a:t>10. recruitment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0120" y="1085850"/>
            <a:ext cx="4184034" cy="5012662"/>
          </a:xfrm>
        </p:spPr>
        <p:txBody>
          <a:bodyPr>
            <a:normAutofit/>
          </a:bodyPr>
          <a:lstStyle/>
          <a:p>
            <a:r>
              <a:rPr lang="en-US" sz="2400" dirty="0"/>
              <a:t>11.	</a:t>
            </a:r>
            <a:r>
              <a:rPr lang="en-US" sz="2400" dirty="0" smtClean="0"/>
              <a:t>exploitation</a:t>
            </a:r>
            <a:endParaRPr lang="en-US" sz="2400" dirty="0"/>
          </a:p>
          <a:p>
            <a:r>
              <a:rPr lang="en-US" sz="2400" dirty="0"/>
              <a:t>12.	</a:t>
            </a:r>
            <a:r>
              <a:rPr lang="en-US" sz="2400" dirty="0" smtClean="0"/>
              <a:t>trafficking</a:t>
            </a:r>
            <a:endParaRPr lang="en-US" sz="2400" dirty="0"/>
          </a:p>
          <a:p>
            <a:r>
              <a:rPr lang="en-US" sz="2400" dirty="0"/>
              <a:t>13.	</a:t>
            </a:r>
            <a:r>
              <a:rPr lang="en-US" sz="2400" dirty="0" smtClean="0"/>
              <a:t>remembrance</a:t>
            </a:r>
            <a:endParaRPr lang="en-US" sz="2400" dirty="0"/>
          </a:p>
          <a:p>
            <a:r>
              <a:rPr lang="en-US" sz="2400" dirty="0"/>
              <a:t>14.	</a:t>
            </a:r>
            <a:r>
              <a:rPr lang="en-US" sz="2400" dirty="0" smtClean="0"/>
              <a:t>troop</a:t>
            </a:r>
            <a:endParaRPr lang="en-US" sz="2400" dirty="0"/>
          </a:p>
          <a:p>
            <a:r>
              <a:rPr lang="en-US" sz="2400" dirty="0"/>
              <a:t>15.	</a:t>
            </a:r>
            <a:r>
              <a:rPr lang="en-US" sz="2400" dirty="0" smtClean="0"/>
              <a:t>infantry</a:t>
            </a:r>
            <a:endParaRPr lang="en-US" sz="2400" dirty="0"/>
          </a:p>
          <a:p>
            <a:r>
              <a:rPr lang="en-US" sz="2400" dirty="0"/>
              <a:t>16.	</a:t>
            </a:r>
            <a:r>
              <a:rPr lang="en-US" sz="2400" dirty="0" smtClean="0"/>
              <a:t>valour</a:t>
            </a:r>
            <a:endParaRPr lang="en-US" sz="2400" dirty="0"/>
          </a:p>
          <a:p>
            <a:r>
              <a:rPr lang="en-US" sz="2400" dirty="0"/>
              <a:t>17.	</a:t>
            </a:r>
            <a:r>
              <a:rPr lang="en-US" sz="2400" dirty="0" smtClean="0"/>
              <a:t>homage</a:t>
            </a:r>
            <a:endParaRPr lang="en-US" sz="2400" dirty="0"/>
          </a:p>
          <a:p>
            <a:r>
              <a:rPr lang="en-US" sz="2400" dirty="0"/>
              <a:t>18.	</a:t>
            </a:r>
            <a:r>
              <a:rPr lang="en-US" sz="2400" dirty="0" smtClean="0"/>
              <a:t>tyranny</a:t>
            </a:r>
            <a:endParaRPr lang="en-US" sz="2400" dirty="0"/>
          </a:p>
          <a:p>
            <a:r>
              <a:rPr lang="en-US" sz="2400" dirty="0"/>
              <a:t>19.	</a:t>
            </a:r>
            <a:r>
              <a:rPr lang="en-US" sz="2400" dirty="0" smtClean="0"/>
              <a:t>valiant</a:t>
            </a:r>
            <a:endParaRPr lang="en-US" sz="2400" dirty="0"/>
          </a:p>
          <a:p>
            <a:r>
              <a:rPr lang="en-US" sz="2400" dirty="0"/>
              <a:t>20.	</a:t>
            </a:r>
            <a:r>
              <a:rPr lang="en-US" sz="2400" dirty="0" smtClean="0"/>
              <a:t>allies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33923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035" y="171450"/>
            <a:ext cx="8596668" cy="1320800"/>
          </a:xfrm>
        </p:spPr>
        <p:txBody>
          <a:bodyPr/>
          <a:lstStyle/>
          <a:p>
            <a:r>
              <a:rPr lang="en-US" dirty="0" smtClean="0"/>
              <a:t>Spelling Log # 3 The Outsiders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0234" y="1085850"/>
            <a:ext cx="4184035" cy="5012661"/>
          </a:xfrm>
        </p:spPr>
        <p:txBody>
          <a:bodyPr>
            <a:normAutofit/>
          </a:bodyPr>
          <a:lstStyle/>
          <a:p>
            <a:pPr lvl="0"/>
            <a:r>
              <a:rPr lang="en-US" sz="2400" i="1" dirty="0" smtClean="0"/>
              <a:t>1. </a:t>
            </a:r>
            <a:r>
              <a:rPr lang="en-US" sz="2400" i="1" dirty="0" err="1" smtClean="0"/>
              <a:t>Corvair</a:t>
            </a:r>
            <a:endParaRPr lang="en-US" sz="2400" dirty="0"/>
          </a:p>
          <a:p>
            <a:pPr lvl="0"/>
            <a:r>
              <a:rPr lang="en-US" sz="2400" i="1" dirty="0" smtClean="0"/>
              <a:t>2. cur</a:t>
            </a:r>
            <a:endParaRPr lang="en-US" sz="2400" dirty="0"/>
          </a:p>
          <a:p>
            <a:pPr lvl="0"/>
            <a:r>
              <a:rPr lang="en-US" sz="2400" i="1" dirty="0" smtClean="0"/>
              <a:t>3. doggedly</a:t>
            </a:r>
            <a:endParaRPr lang="en-US" sz="2400" dirty="0"/>
          </a:p>
          <a:p>
            <a:pPr lvl="0"/>
            <a:r>
              <a:rPr lang="en-US" sz="2400" i="1" dirty="0" smtClean="0"/>
              <a:t>4. fuzz (slang)</a:t>
            </a:r>
            <a:endParaRPr lang="en-US" sz="2400" dirty="0"/>
          </a:p>
          <a:p>
            <a:pPr lvl="0"/>
            <a:r>
              <a:rPr lang="en-US" sz="2400" i="1" dirty="0" smtClean="0"/>
              <a:t>5. contemptuously</a:t>
            </a:r>
            <a:endParaRPr lang="en-US" sz="2400" dirty="0"/>
          </a:p>
          <a:p>
            <a:pPr lvl="0"/>
            <a:r>
              <a:rPr lang="en-US" sz="2400" i="1" dirty="0" smtClean="0"/>
              <a:t>6. gallant</a:t>
            </a:r>
            <a:endParaRPr lang="en-US" sz="2400" dirty="0"/>
          </a:p>
          <a:p>
            <a:pPr lvl="0"/>
            <a:r>
              <a:rPr lang="en-US" sz="2400" i="1" dirty="0" smtClean="0"/>
              <a:t>7. heater (slang)</a:t>
            </a:r>
            <a:endParaRPr lang="en-US" sz="2400" dirty="0"/>
          </a:p>
          <a:p>
            <a:pPr lvl="0"/>
            <a:r>
              <a:rPr lang="en-US" sz="2400" i="1" dirty="0" smtClean="0"/>
              <a:t>8. madras</a:t>
            </a:r>
            <a:endParaRPr lang="en-US" sz="2400" dirty="0"/>
          </a:p>
          <a:p>
            <a:pPr lvl="0"/>
            <a:r>
              <a:rPr lang="en-US" sz="2400" i="1" dirty="0" smtClean="0"/>
              <a:t>9. peroxide</a:t>
            </a:r>
            <a:endParaRPr lang="en-US" sz="2400" dirty="0"/>
          </a:p>
          <a:p>
            <a:r>
              <a:rPr lang="en-US" sz="2400" i="1" dirty="0" smtClean="0"/>
              <a:t>10. pickled (slang)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0120" y="1085850"/>
            <a:ext cx="4184034" cy="5012662"/>
          </a:xfrm>
        </p:spPr>
        <p:txBody>
          <a:bodyPr>
            <a:normAutofit/>
          </a:bodyPr>
          <a:lstStyle/>
          <a:p>
            <a:r>
              <a:rPr lang="en-US" sz="2400" dirty="0"/>
              <a:t>11.	</a:t>
            </a:r>
            <a:r>
              <a:rPr lang="en-US" sz="2400" dirty="0" smtClean="0"/>
              <a:t>clique</a:t>
            </a:r>
            <a:endParaRPr lang="en-US" sz="2400" dirty="0"/>
          </a:p>
          <a:p>
            <a:r>
              <a:rPr lang="en-US" sz="2400" dirty="0"/>
              <a:t>12.	</a:t>
            </a:r>
            <a:r>
              <a:rPr lang="en-US" sz="2400" dirty="0" smtClean="0"/>
              <a:t>savvy</a:t>
            </a:r>
            <a:endParaRPr lang="en-US" sz="2400" dirty="0"/>
          </a:p>
          <a:p>
            <a:r>
              <a:rPr lang="en-US" sz="2400" dirty="0"/>
              <a:t>13.	</a:t>
            </a:r>
            <a:r>
              <a:rPr lang="en-US" sz="2400" dirty="0" smtClean="0"/>
              <a:t>snooker</a:t>
            </a:r>
            <a:endParaRPr lang="en-US" sz="2400" dirty="0"/>
          </a:p>
          <a:p>
            <a:r>
              <a:rPr lang="en-US" sz="2400" dirty="0"/>
              <a:t>14.	</a:t>
            </a:r>
            <a:r>
              <a:rPr lang="en-US" sz="2400" dirty="0" smtClean="0"/>
              <a:t>soused (slang)</a:t>
            </a:r>
            <a:endParaRPr lang="en-US" sz="2400" dirty="0"/>
          </a:p>
          <a:p>
            <a:r>
              <a:rPr lang="en-US" sz="2400" dirty="0"/>
              <a:t>15.	</a:t>
            </a:r>
            <a:r>
              <a:rPr lang="en-US" sz="2400" dirty="0" smtClean="0"/>
              <a:t>stupor</a:t>
            </a:r>
            <a:endParaRPr lang="en-US" sz="2400" dirty="0"/>
          </a:p>
          <a:p>
            <a:r>
              <a:rPr lang="en-US" sz="2400" dirty="0"/>
              <a:t>16.	</a:t>
            </a:r>
            <a:r>
              <a:rPr lang="en-US" sz="2400" dirty="0" smtClean="0"/>
              <a:t>weed (informal/slang)</a:t>
            </a:r>
            <a:endParaRPr lang="en-US" sz="2400" dirty="0"/>
          </a:p>
          <a:p>
            <a:r>
              <a:rPr lang="en-US" sz="2400" dirty="0"/>
              <a:t>17.	</a:t>
            </a:r>
            <a:r>
              <a:rPr lang="en-US" sz="2400" dirty="0" smtClean="0"/>
              <a:t>conformity</a:t>
            </a:r>
            <a:endParaRPr lang="en-US" sz="2400" dirty="0"/>
          </a:p>
          <a:p>
            <a:r>
              <a:rPr lang="en-US" sz="2400" dirty="0"/>
              <a:t>18.	</a:t>
            </a:r>
            <a:r>
              <a:rPr lang="en-US" sz="2400" dirty="0" smtClean="0"/>
              <a:t>booze (slang)</a:t>
            </a:r>
            <a:endParaRPr lang="en-US" sz="2400" dirty="0"/>
          </a:p>
          <a:p>
            <a:r>
              <a:rPr lang="en-US" sz="2400" dirty="0"/>
              <a:t>19.	</a:t>
            </a:r>
            <a:r>
              <a:rPr lang="en-US" sz="2400" dirty="0" smtClean="0"/>
              <a:t>the cooler (slang)</a:t>
            </a:r>
            <a:endParaRPr lang="en-US" sz="2400" dirty="0"/>
          </a:p>
          <a:p>
            <a:r>
              <a:rPr lang="en-US" sz="2400" dirty="0"/>
              <a:t>20.	</a:t>
            </a:r>
            <a:r>
              <a:rPr lang="en-US" sz="2400" smtClean="0"/>
              <a:t>groggy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9354010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132</TotalTime>
  <Words>140</Words>
  <Application>Microsoft Office PowerPoint</Application>
  <PresentationFormat>Widescreen</PresentationFormat>
  <Paragraphs>67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Times New Roman</vt:lpstr>
      <vt:lpstr>Trebuchet MS</vt:lpstr>
      <vt:lpstr>Wingdings 3</vt:lpstr>
      <vt:lpstr>Facet</vt:lpstr>
      <vt:lpstr>Spelling Log</vt:lpstr>
      <vt:lpstr>Spelling Log # 1</vt:lpstr>
      <vt:lpstr>Spelling Log # 2</vt:lpstr>
      <vt:lpstr>Spelling Log # 3 The Outsiders</vt:lpstr>
    </vt:vector>
  </TitlesOfParts>
  <Company>Newfoundland and Labrador English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 Log</dc:title>
  <dc:creator>Natalia Costella-Martin</dc:creator>
  <cp:lastModifiedBy>Brenda Singleton</cp:lastModifiedBy>
  <cp:revision>10</cp:revision>
  <dcterms:created xsi:type="dcterms:W3CDTF">2015-10-20T13:25:23Z</dcterms:created>
  <dcterms:modified xsi:type="dcterms:W3CDTF">2015-12-08T16:49:08Z</dcterms:modified>
</cp:coreProperties>
</file>